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6699"/>
    <a:srgbClr val="CC99FF"/>
    <a:srgbClr val="CCCCFF"/>
    <a:srgbClr val="9999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BC3C-6D9C-4510-87D0-E3E1950110D7}" type="datetimeFigureOut">
              <a:rPr lang="pt-PT" smtClean="0"/>
              <a:pPr/>
              <a:t>17-05-2011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EA516-A350-4194-93C2-792AF05D652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 rot="3431717">
            <a:off x="649436" y="3605886"/>
            <a:ext cx="2099192" cy="2689719"/>
            <a:chOff x="3690937" y="2476500"/>
            <a:chExt cx="1762125" cy="2259674"/>
          </a:xfrm>
        </p:grpSpPr>
        <p:pic>
          <p:nvPicPr>
            <p:cNvPr id="4" name="Imagem 3" descr="mascara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90937" y="2476500"/>
              <a:ext cx="1762125" cy="1905000"/>
            </a:xfrm>
            <a:prstGeom prst="rect">
              <a:avLst/>
            </a:prstGeom>
          </p:spPr>
        </p:pic>
        <p:sp>
          <p:nvSpPr>
            <p:cNvPr id="5" name="Rectângulo 4"/>
            <p:cNvSpPr/>
            <p:nvPr/>
          </p:nvSpPr>
          <p:spPr>
            <a:xfrm>
              <a:off x="3776721" y="4336064"/>
              <a:ext cx="159056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pt-PT" sz="2000" b="1" cap="none" spc="0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effectLst/>
                </a:rPr>
                <a:t>Mapa do Site</a:t>
              </a:r>
              <a:endParaRPr lang="pt-PT" sz="2000" b="1" cap="none" spc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endParaRPr>
            </a:p>
          </p:txBody>
        </p:sp>
      </p:grpSp>
      <p:sp>
        <p:nvSpPr>
          <p:cNvPr id="8" name="Fluxograma: terminador 7"/>
          <p:cNvSpPr/>
          <p:nvPr/>
        </p:nvSpPr>
        <p:spPr>
          <a:xfrm>
            <a:off x="0" y="2636912"/>
            <a:ext cx="1800200" cy="504056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Apresentação</a:t>
            </a:r>
            <a:endParaRPr lang="pt-PT" dirty="0"/>
          </a:p>
        </p:txBody>
      </p:sp>
      <p:sp>
        <p:nvSpPr>
          <p:cNvPr id="9" name="Fluxograma: terminador 8"/>
          <p:cNvSpPr/>
          <p:nvPr/>
        </p:nvSpPr>
        <p:spPr>
          <a:xfrm>
            <a:off x="0" y="1700808"/>
            <a:ext cx="1800200" cy="504056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10" name="Fluxograma: terminador 9"/>
          <p:cNvSpPr/>
          <p:nvPr/>
        </p:nvSpPr>
        <p:spPr>
          <a:xfrm>
            <a:off x="827584" y="908720"/>
            <a:ext cx="1944216" cy="504056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Aprendizagem…</a:t>
            </a:r>
            <a:endParaRPr lang="pt-PT" dirty="0"/>
          </a:p>
        </p:txBody>
      </p:sp>
      <p:cxnSp>
        <p:nvCxnSpPr>
          <p:cNvPr id="12" name="Conexão recta 11"/>
          <p:cNvCxnSpPr>
            <a:stCxn id="8" idx="2"/>
            <a:endCxn id="4" idx="0"/>
          </p:cNvCxnSpPr>
          <p:nvPr/>
        </p:nvCxnSpPr>
        <p:spPr>
          <a:xfrm rot="16200000" flipH="1">
            <a:off x="1324177" y="2716891"/>
            <a:ext cx="1081163" cy="1929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4"/>
          <p:cNvCxnSpPr>
            <a:stCxn id="9" idx="3"/>
            <a:endCxn id="4" idx="0"/>
          </p:cNvCxnSpPr>
          <p:nvPr/>
        </p:nvCxnSpPr>
        <p:spPr>
          <a:xfrm>
            <a:off x="1800200" y="1952836"/>
            <a:ext cx="1029216" cy="226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18"/>
          <p:cNvCxnSpPr>
            <a:stCxn id="10" idx="2"/>
            <a:endCxn id="4" idx="0"/>
          </p:cNvCxnSpPr>
          <p:nvPr/>
        </p:nvCxnSpPr>
        <p:spPr>
          <a:xfrm rot="16200000" flipH="1">
            <a:off x="909877" y="2302591"/>
            <a:ext cx="2809355" cy="1029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conexão 20"/>
          <p:cNvSpPr/>
          <p:nvPr/>
        </p:nvSpPr>
        <p:spPr>
          <a:xfrm>
            <a:off x="1187624" y="0"/>
            <a:ext cx="1656184" cy="576064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pt-PT" dirty="0" smtClean="0"/>
              <a:t>História da Aprendizagem</a:t>
            </a:r>
            <a:endParaRPr lang="pt-PT" dirty="0"/>
          </a:p>
        </p:txBody>
      </p:sp>
      <p:sp>
        <p:nvSpPr>
          <p:cNvPr id="22" name="Fluxograma: conexão 21"/>
          <p:cNvSpPr/>
          <p:nvPr/>
        </p:nvSpPr>
        <p:spPr>
          <a:xfrm>
            <a:off x="2555776" y="0"/>
            <a:ext cx="1512168" cy="576064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pt-PT" dirty="0" smtClean="0"/>
              <a:t>Teorias da Aprendizagem</a:t>
            </a:r>
            <a:endParaRPr lang="pt-PT" dirty="0"/>
          </a:p>
        </p:txBody>
      </p:sp>
      <p:sp>
        <p:nvSpPr>
          <p:cNvPr id="20" name="Fluxograma: conexão 19"/>
          <p:cNvSpPr/>
          <p:nvPr/>
        </p:nvSpPr>
        <p:spPr>
          <a:xfrm>
            <a:off x="0" y="0"/>
            <a:ext cx="1440160" cy="620688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pt-PT" dirty="0" smtClean="0"/>
              <a:t>O Conceito de Aprendizagem</a:t>
            </a:r>
            <a:endParaRPr lang="pt-PT" dirty="0"/>
          </a:p>
        </p:txBody>
      </p:sp>
      <p:sp>
        <p:nvSpPr>
          <p:cNvPr id="27" name="Fluxograma: terminador 26"/>
          <p:cNvSpPr/>
          <p:nvPr/>
        </p:nvSpPr>
        <p:spPr>
          <a:xfrm>
            <a:off x="2843808" y="908720"/>
            <a:ext cx="1944216" cy="576064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Movimento Humanista</a:t>
            </a:r>
            <a:endParaRPr lang="pt-PT" dirty="0"/>
          </a:p>
        </p:txBody>
      </p:sp>
      <p:cxnSp>
        <p:nvCxnSpPr>
          <p:cNvPr id="29" name="Conexão recta 28"/>
          <p:cNvCxnSpPr>
            <a:stCxn id="4" idx="0"/>
            <a:endCxn id="27" idx="1"/>
          </p:cNvCxnSpPr>
          <p:nvPr/>
        </p:nvCxnSpPr>
        <p:spPr>
          <a:xfrm flipV="1">
            <a:off x="2829416" y="1196752"/>
            <a:ext cx="14392" cy="3025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uxograma: terminador 30"/>
          <p:cNvSpPr/>
          <p:nvPr/>
        </p:nvSpPr>
        <p:spPr>
          <a:xfrm>
            <a:off x="3851920" y="1556792"/>
            <a:ext cx="1944216" cy="504056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Análise Crítica…</a:t>
            </a:r>
            <a:endParaRPr lang="pt-PT" dirty="0"/>
          </a:p>
        </p:txBody>
      </p:sp>
      <p:sp>
        <p:nvSpPr>
          <p:cNvPr id="32" name="Fluxograma: terminador 31"/>
          <p:cNvSpPr/>
          <p:nvPr/>
        </p:nvSpPr>
        <p:spPr>
          <a:xfrm>
            <a:off x="4355976" y="2132856"/>
            <a:ext cx="1944216" cy="576064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Referências Bibliográficas</a:t>
            </a:r>
            <a:endParaRPr lang="pt-PT" dirty="0"/>
          </a:p>
        </p:txBody>
      </p:sp>
      <p:sp>
        <p:nvSpPr>
          <p:cNvPr id="45" name="Fluxograma: terminador 44"/>
          <p:cNvSpPr/>
          <p:nvPr/>
        </p:nvSpPr>
        <p:spPr>
          <a:xfrm>
            <a:off x="5004048" y="2780928"/>
            <a:ext cx="1296144" cy="432048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Artigos</a:t>
            </a:r>
            <a:endParaRPr lang="pt-PT" dirty="0"/>
          </a:p>
        </p:txBody>
      </p:sp>
      <p:sp>
        <p:nvSpPr>
          <p:cNvPr id="46" name="Fluxograma: terminador 45"/>
          <p:cNvSpPr/>
          <p:nvPr/>
        </p:nvSpPr>
        <p:spPr>
          <a:xfrm>
            <a:off x="5796136" y="3240360"/>
            <a:ext cx="1296144" cy="432048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Livros</a:t>
            </a:r>
            <a:endParaRPr lang="pt-PT" dirty="0"/>
          </a:p>
        </p:txBody>
      </p:sp>
      <p:sp>
        <p:nvSpPr>
          <p:cNvPr id="61" name="Fluxograma: terminador 60"/>
          <p:cNvSpPr/>
          <p:nvPr/>
        </p:nvSpPr>
        <p:spPr>
          <a:xfrm>
            <a:off x="5292080" y="3717032"/>
            <a:ext cx="1296144" cy="432048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Links úteis</a:t>
            </a:r>
            <a:endParaRPr lang="pt-PT" dirty="0"/>
          </a:p>
        </p:txBody>
      </p:sp>
      <p:sp>
        <p:nvSpPr>
          <p:cNvPr id="62" name="Fluxograma: terminador 61"/>
          <p:cNvSpPr/>
          <p:nvPr/>
        </p:nvSpPr>
        <p:spPr>
          <a:xfrm>
            <a:off x="4788024" y="4221088"/>
            <a:ext cx="1656184" cy="432048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Mapa do Site</a:t>
            </a:r>
            <a:endParaRPr lang="pt-PT" dirty="0"/>
          </a:p>
        </p:txBody>
      </p:sp>
      <p:sp>
        <p:nvSpPr>
          <p:cNvPr id="63" name="Fluxograma: terminador 62"/>
          <p:cNvSpPr/>
          <p:nvPr/>
        </p:nvSpPr>
        <p:spPr>
          <a:xfrm>
            <a:off x="3995936" y="5229200"/>
            <a:ext cx="1232520" cy="432048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Fórum</a:t>
            </a:r>
            <a:endParaRPr lang="pt-PT" dirty="0"/>
          </a:p>
        </p:txBody>
      </p:sp>
      <p:sp>
        <p:nvSpPr>
          <p:cNvPr id="64" name="Fluxograma: terminador 63"/>
          <p:cNvSpPr/>
          <p:nvPr/>
        </p:nvSpPr>
        <p:spPr>
          <a:xfrm>
            <a:off x="4427984" y="4725144"/>
            <a:ext cx="1224136" cy="432048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Our</a:t>
            </a:r>
            <a:r>
              <a:rPr lang="pt-PT" dirty="0" smtClean="0"/>
              <a:t> </a:t>
            </a:r>
            <a:r>
              <a:rPr lang="pt-PT" dirty="0" err="1" smtClean="0"/>
              <a:t>Blog</a:t>
            </a:r>
            <a:endParaRPr lang="pt-PT" dirty="0"/>
          </a:p>
        </p:txBody>
      </p:sp>
      <p:sp>
        <p:nvSpPr>
          <p:cNvPr id="69" name="Fluxograma: terminador 68"/>
          <p:cNvSpPr/>
          <p:nvPr/>
        </p:nvSpPr>
        <p:spPr>
          <a:xfrm>
            <a:off x="3347864" y="5741640"/>
            <a:ext cx="1656184" cy="495672"/>
          </a:xfrm>
          <a:prstGeom prst="flowChartTerminator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Deixe o seu Comentário</a:t>
            </a:r>
            <a:endParaRPr lang="pt-PT" dirty="0"/>
          </a:p>
        </p:txBody>
      </p:sp>
      <p:sp>
        <p:nvSpPr>
          <p:cNvPr id="70" name="Fluxograma: conexão 69"/>
          <p:cNvSpPr/>
          <p:nvPr/>
        </p:nvSpPr>
        <p:spPr>
          <a:xfrm>
            <a:off x="4932040" y="764704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pt-PT" dirty="0" smtClean="0"/>
              <a:t>Teorias Humanistas</a:t>
            </a:r>
            <a:endParaRPr lang="pt-PT" dirty="0"/>
          </a:p>
        </p:txBody>
      </p:sp>
      <p:sp>
        <p:nvSpPr>
          <p:cNvPr id="73" name="Arredondar Rectângulo de Canto Diagonal 72"/>
          <p:cNvSpPr/>
          <p:nvPr/>
        </p:nvSpPr>
        <p:spPr>
          <a:xfrm>
            <a:off x="6588224" y="332656"/>
            <a:ext cx="1080120" cy="504056"/>
          </a:xfrm>
          <a:prstGeom prst="round2Diag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pt-PT" dirty="0" err="1" smtClean="0"/>
              <a:t>Carl</a:t>
            </a:r>
            <a:r>
              <a:rPr lang="pt-PT" dirty="0" smtClean="0"/>
              <a:t> </a:t>
            </a:r>
            <a:r>
              <a:rPr lang="pt-PT" dirty="0" err="1" smtClean="0"/>
              <a:t>Rogers</a:t>
            </a:r>
            <a:r>
              <a:rPr lang="pt-PT" dirty="0" smtClean="0"/>
              <a:t> (1902-1987)</a:t>
            </a:r>
            <a:endParaRPr lang="pt-PT" dirty="0"/>
          </a:p>
        </p:txBody>
      </p:sp>
      <p:sp>
        <p:nvSpPr>
          <p:cNvPr id="75" name="Arredondar Rectângulo de Canto Diagonal 74"/>
          <p:cNvSpPr/>
          <p:nvPr/>
        </p:nvSpPr>
        <p:spPr>
          <a:xfrm>
            <a:off x="6588224" y="1052736"/>
            <a:ext cx="1080120" cy="504056"/>
          </a:xfrm>
          <a:prstGeom prst="round2Diag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pt-PT" dirty="0" err="1" smtClean="0"/>
              <a:t>Maslow</a:t>
            </a:r>
            <a:endParaRPr lang="pt-PT" dirty="0" smtClean="0"/>
          </a:p>
          <a:p>
            <a:pPr algn="ctr"/>
            <a:r>
              <a:rPr lang="pt-PT" dirty="0"/>
              <a:t>(</a:t>
            </a:r>
            <a:r>
              <a:rPr lang="pt-PT" dirty="0" smtClean="0"/>
              <a:t>1908-1970)</a:t>
            </a:r>
            <a:endParaRPr lang="pt-PT" dirty="0"/>
          </a:p>
        </p:txBody>
      </p:sp>
      <p:sp>
        <p:nvSpPr>
          <p:cNvPr id="77" name="Fluxograma: conexão 76"/>
          <p:cNvSpPr/>
          <p:nvPr/>
        </p:nvSpPr>
        <p:spPr>
          <a:xfrm>
            <a:off x="7596336" y="0"/>
            <a:ext cx="1259632" cy="576064"/>
          </a:xfrm>
          <a:prstGeom prst="flowChartConnector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t-PT" sz="1200" dirty="0" smtClean="0"/>
              <a:t>Uma concepção holística</a:t>
            </a:r>
            <a:endParaRPr lang="pt-PT" sz="1200" dirty="0"/>
          </a:p>
        </p:txBody>
      </p:sp>
      <p:sp>
        <p:nvSpPr>
          <p:cNvPr id="78" name="Fluxograma: conexão 77"/>
          <p:cNvSpPr/>
          <p:nvPr/>
        </p:nvSpPr>
        <p:spPr>
          <a:xfrm>
            <a:off x="7596336" y="764704"/>
            <a:ext cx="1259632" cy="576064"/>
          </a:xfrm>
          <a:prstGeom prst="flowChartConnector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pt-PT" sz="1100" dirty="0" err="1" smtClean="0"/>
              <a:t>Abraham</a:t>
            </a:r>
            <a:r>
              <a:rPr lang="pt-PT" sz="1100" dirty="0" smtClean="0"/>
              <a:t> </a:t>
            </a:r>
            <a:r>
              <a:rPr lang="pt-PT" sz="1100" dirty="0" err="1" smtClean="0"/>
              <a:t>Maslow</a:t>
            </a:r>
            <a:endParaRPr lang="pt-PT" sz="1100" dirty="0"/>
          </a:p>
        </p:txBody>
      </p:sp>
      <p:sp>
        <p:nvSpPr>
          <p:cNvPr id="30" name="Fluxograma: conexão 29"/>
          <p:cNvSpPr/>
          <p:nvPr/>
        </p:nvSpPr>
        <p:spPr>
          <a:xfrm>
            <a:off x="5868144" y="1628800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pt-PT" b="1" dirty="0" smtClean="0"/>
              <a:t>"Contribuições do novo </a:t>
            </a:r>
            <a:r>
              <a:rPr lang="pt-PT" b="1" dirty="0" err="1" smtClean="0"/>
              <a:t>Humanismo“</a:t>
            </a:r>
            <a:endParaRPr lang="pt-PT" dirty="0"/>
          </a:p>
        </p:txBody>
      </p:sp>
      <p:sp>
        <p:nvSpPr>
          <p:cNvPr id="33" name="Fluxograma: conexão 32"/>
          <p:cNvSpPr/>
          <p:nvPr/>
        </p:nvSpPr>
        <p:spPr>
          <a:xfrm>
            <a:off x="7524328" y="177281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pt-PT" dirty="0" smtClean="0"/>
              <a:t>Educação e ensino</a:t>
            </a:r>
            <a:endParaRPr lang="pt-PT" dirty="0"/>
          </a:p>
        </p:txBody>
      </p:sp>
      <p:sp>
        <p:nvSpPr>
          <p:cNvPr id="34" name="Fluxograma: conexão 33"/>
          <p:cNvSpPr/>
          <p:nvPr/>
        </p:nvSpPr>
        <p:spPr>
          <a:xfrm>
            <a:off x="7524328" y="213285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pt-PT" dirty="0" smtClean="0"/>
              <a:t>Sistemas e teorias em Psicologia</a:t>
            </a:r>
            <a:endParaRPr lang="pt-PT" dirty="0"/>
          </a:p>
        </p:txBody>
      </p:sp>
      <p:sp>
        <p:nvSpPr>
          <p:cNvPr id="35" name="Fluxograma: conexão 34"/>
          <p:cNvSpPr/>
          <p:nvPr/>
        </p:nvSpPr>
        <p:spPr>
          <a:xfrm>
            <a:off x="7524328" y="249289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pt-PT" dirty="0" smtClean="0"/>
              <a:t>Psicologia e Educação</a:t>
            </a:r>
            <a:endParaRPr lang="pt-PT" dirty="0"/>
          </a:p>
        </p:txBody>
      </p:sp>
      <p:sp>
        <p:nvSpPr>
          <p:cNvPr id="36" name="Fluxograma: conexão 35"/>
          <p:cNvSpPr/>
          <p:nvPr/>
        </p:nvSpPr>
        <p:spPr>
          <a:xfrm>
            <a:off x="7524328" y="285293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pt-PT" dirty="0" smtClean="0"/>
              <a:t>Teoria da aprendizagem na obra de </a:t>
            </a:r>
            <a:r>
              <a:rPr lang="pt-PT" dirty="0" err="1" smtClean="0"/>
              <a:t>Jean</a:t>
            </a:r>
            <a:r>
              <a:rPr lang="pt-PT" dirty="0" smtClean="0"/>
              <a:t> </a:t>
            </a:r>
            <a:r>
              <a:rPr lang="pt-PT" dirty="0" err="1" smtClean="0"/>
              <a:t>Piagetc</a:t>
            </a:r>
            <a:endParaRPr lang="pt-PT" dirty="0"/>
          </a:p>
        </p:txBody>
      </p:sp>
      <p:sp>
        <p:nvSpPr>
          <p:cNvPr id="37" name="Fluxograma: conexão 36"/>
          <p:cNvSpPr/>
          <p:nvPr/>
        </p:nvSpPr>
        <p:spPr>
          <a:xfrm>
            <a:off x="7524328" y="321297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pt-PT" dirty="0" smtClean="0"/>
              <a:t>Aprendizagem Humana</a:t>
            </a:r>
            <a:endParaRPr lang="pt-PT" dirty="0"/>
          </a:p>
        </p:txBody>
      </p:sp>
      <p:sp>
        <p:nvSpPr>
          <p:cNvPr id="38" name="Fluxograma: conexão 37"/>
          <p:cNvSpPr/>
          <p:nvPr/>
        </p:nvSpPr>
        <p:spPr>
          <a:xfrm>
            <a:off x="7524328" y="357301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pt-PT" dirty="0" err="1" smtClean="0"/>
              <a:t>Carl</a:t>
            </a:r>
            <a:r>
              <a:rPr lang="pt-PT" dirty="0" smtClean="0"/>
              <a:t> </a:t>
            </a:r>
            <a:r>
              <a:rPr lang="pt-PT" dirty="0" err="1" smtClean="0"/>
              <a:t>Rogers</a:t>
            </a:r>
            <a:endParaRPr lang="pt-PT" dirty="0"/>
          </a:p>
        </p:txBody>
      </p:sp>
      <p:sp>
        <p:nvSpPr>
          <p:cNvPr id="39" name="Fluxograma: conexão 38"/>
          <p:cNvSpPr/>
          <p:nvPr/>
        </p:nvSpPr>
        <p:spPr>
          <a:xfrm>
            <a:off x="7524328" y="393305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pt-PT" dirty="0" smtClean="0"/>
              <a:t>A </a:t>
            </a:r>
            <a:r>
              <a:rPr lang="pt-PT" dirty="0" err="1" smtClean="0"/>
              <a:t>way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being</a:t>
            </a:r>
            <a:endParaRPr lang="pt-PT" dirty="0"/>
          </a:p>
        </p:txBody>
      </p:sp>
      <p:sp>
        <p:nvSpPr>
          <p:cNvPr id="40" name="Fluxograma: conexão 39"/>
          <p:cNvSpPr/>
          <p:nvPr/>
        </p:nvSpPr>
        <p:spPr>
          <a:xfrm>
            <a:off x="7524328" y="4293096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pt-PT" dirty="0" err="1" smtClean="0"/>
              <a:t>Motivación</a:t>
            </a:r>
            <a:r>
              <a:rPr lang="pt-PT" dirty="0" smtClean="0"/>
              <a:t> y </a:t>
            </a:r>
            <a:r>
              <a:rPr lang="pt-PT" dirty="0" err="1" smtClean="0"/>
              <a:t>personalidad</a:t>
            </a:r>
            <a:endParaRPr lang="pt-PT" dirty="0"/>
          </a:p>
        </p:txBody>
      </p:sp>
      <p:sp>
        <p:nvSpPr>
          <p:cNvPr id="41" name="Fluxograma: conexão 40"/>
          <p:cNvSpPr/>
          <p:nvPr/>
        </p:nvSpPr>
        <p:spPr>
          <a:xfrm>
            <a:off x="7524328" y="4725144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r>
              <a:rPr lang="pt-PT" dirty="0" err="1" smtClean="0"/>
              <a:t>Gestalt</a:t>
            </a:r>
            <a:r>
              <a:rPr lang="pt-PT" dirty="0" smtClean="0"/>
              <a:t> uma teoria do contacto</a:t>
            </a:r>
            <a:endParaRPr lang="pt-PT" dirty="0"/>
          </a:p>
        </p:txBody>
      </p:sp>
      <p:sp>
        <p:nvSpPr>
          <p:cNvPr id="42" name="Fluxograma: conexão 41"/>
          <p:cNvSpPr/>
          <p:nvPr/>
        </p:nvSpPr>
        <p:spPr>
          <a:xfrm rot="1251962">
            <a:off x="5401908" y="5062752"/>
            <a:ext cx="1584176" cy="504056"/>
          </a:xfrm>
          <a:prstGeom prst="flowChartConnector">
            <a:avLst/>
          </a:prstGeom>
          <a:solidFill>
            <a:srgbClr val="66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pt-PT" dirty="0" smtClean="0"/>
              <a:t>Resumo do livro </a:t>
            </a:r>
            <a:r>
              <a:rPr lang="pt-PT" i="1" dirty="0" smtClean="0"/>
              <a:t>Tornar-se Pessoa</a:t>
            </a:r>
            <a:endParaRPr lang="pt-PT" dirty="0"/>
          </a:p>
        </p:txBody>
      </p:sp>
      <p:cxnSp>
        <p:nvCxnSpPr>
          <p:cNvPr id="44" name="Conexão recta 43"/>
          <p:cNvCxnSpPr>
            <a:stCxn id="31" idx="1"/>
            <a:endCxn id="4" idx="0"/>
          </p:cNvCxnSpPr>
          <p:nvPr/>
        </p:nvCxnSpPr>
        <p:spPr>
          <a:xfrm rot="10800000" flipV="1">
            <a:off x="2829416" y="1808819"/>
            <a:ext cx="1022504" cy="2413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xão recta 47"/>
          <p:cNvCxnSpPr>
            <a:stCxn id="32" idx="1"/>
            <a:endCxn id="4" idx="0"/>
          </p:cNvCxnSpPr>
          <p:nvPr/>
        </p:nvCxnSpPr>
        <p:spPr>
          <a:xfrm rot="10800000" flipV="1">
            <a:off x="2829416" y="2420887"/>
            <a:ext cx="1526560" cy="18012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xão recta 49"/>
          <p:cNvCxnSpPr>
            <a:stCxn id="45" idx="1"/>
            <a:endCxn id="4" idx="0"/>
          </p:cNvCxnSpPr>
          <p:nvPr/>
        </p:nvCxnSpPr>
        <p:spPr>
          <a:xfrm rot="10800000" flipV="1">
            <a:off x="2829416" y="2996951"/>
            <a:ext cx="2174632" cy="1225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xão recta 51"/>
          <p:cNvCxnSpPr>
            <a:stCxn id="46" idx="1"/>
            <a:endCxn id="4" idx="0"/>
          </p:cNvCxnSpPr>
          <p:nvPr/>
        </p:nvCxnSpPr>
        <p:spPr>
          <a:xfrm rot="10800000" flipV="1">
            <a:off x="2829416" y="3456383"/>
            <a:ext cx="2966720" cy="765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xão recta 53"/>
          <p:cNvCxnSpPr>
            <a:stCxn id="61" idx="1"/>
            <a:endCxn id="4" idx="0"/>
          </p:cNvCxnSpPr>
          <p:nvPr/>
        </p:nvCxnSpPr>
        <p:spPr>
          <a:xfrm rot="10800000" flipV="1">
            <a:off x="2829416" y="3933055"/>
            <a:ext cx="2462664" cy="28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xão recta 55"/>
          <p:cNvCxnSpPr>
            <a:stCxn id="69" idx="1"/>
            <a:endCxn id="4" idx="0"/>
          </p:cNvCxnSpPr>
          <p:nvPr/>
        </p:nvCxnSpPr>
        <p:spPr>
          <a:xfrm rot="10800000">
            <a:off x="2829416" y="4222132"/>
            <a:ext cx="518448" cy="1767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xão recta 57"/>
          <p:cNvCxnSpPr>
            <a:stCxn id="4" idx="0"/>
            <a:endCxn id="63" idx="1"/>
          </p:cNvCxnSpPr>
          <p:nvPr/>
        </p:nvCxnSpPr>
        <p:spPr>
          <a:xfrm>
            <a:off x="2829416" y="4222131"/>
            <a:ext cx="1166520" cy="122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xão recta 59"/>
          <p:cNvCxnSpPr>
            <a:stCxn id="4" idx="0"/>
            <a:endCxn id="64" idx="1"/>
          </p:cNvCxnSpPr>
          <p:nvPr/>
        </p:nvCxnSpPr>
        <p:spPr>
          <a:xfrm>
            <a:off x="2829416" y="4222131"/>
            <a:ext cx="1598568" cy="719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xão recta 65"/>
          <p:cNvCxnSpPr>
            <a:stCxn id="4" idx="0"/>
            <a:endCxn id="62" idx="1"/>
          </p:cNvCxnSpPr>
          <p:nvPr/>
        </p:nvCxnSpPr>
        <p:spPr>
          <a:xfrm>
            <a:off x="2829416" y="4222131"/>
            <a:ext cx="1958608" cy="2149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xão recta 71"/>
          <p:cNvCxnSpPr>
            <a:stCxn id="10" idx="0"/>
            <a:endCxn id="20" idx="5"/>
          </p:cNvCxnSpPr>
          <p:nvPr/>
        </p:nvCxnSpPr>
        <p:spPr>
          <a:xfrm rot="16200000" flipV="1">
            <a:off x="1325008" y="434035"/>
            <a:ext cx="378930" cy="570439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xão recta 78"/>
          <p:cNvCxnSpPr>
            <a:stCxn id="10" idx="0"/>
            <a:endCxn id="21" idx="4"/>
          </p:cNvCxnSpPr>
          <p:nvPr/>
        </p:nvCxnSpPr>
        <p:spPr>
          <a:xfrm rot="5400000" flipH="1" flipV="1">
            <a:off x="1741376" y="634380"/>
            <a:ext cx="332656" cy="216024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xão recta 80"/>
          <p:cNvCxnSpPr>
            <a:stCxn id="10" idx="0"/>
            <a:endCxn id="22" idx="4"/>
          </p:cNvCxnSpPr>
          <p:nvPr/>
        </p:nvCxnSpPr>
        <p:spPr>
          <a:xfrm rot="5400000" flipH="1" flipV="1">
            <a:off x="2389448" y="-13692"/>
            <a:ext cx="332656" cy="151216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xão recta 86"/>
          <p:cNvCxnSpPr>
            <a:stCxn id="46" idx="3"/>
            <a:endCxn id="33" idx="2"/>
          </p:cNvCxnSpPr>
          <p:nvPr/>
        </p:nvCxnSpPr>
        <p:spPr>
          <a:xfrm flipV="1">
            <a:off x="7092280" y="2024844"/>
            <a:ext cx="432048" cy="143154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xão recta 88"/>
          <p:cNvCxnSpPr>
            <a:stCxn id="46" idx="3"/>
            <a:endCxn id="41" idx="2"/>
          </p:cNvCxnSpPr>
          <p:nvPr/>
        </p:nvCxnSpPr>
        <p:spPr>
          <a:xfrm>
            <a:off x="7092280" y="3456384"/>
            <a:ext cx="432048" cy="152078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xão recta 90"/>
          <p:cNvCxnSpPr>
            <a:stCxn id="46" idx="3"/>
            <a:endCxn id="40" idx="2"/>
          </p:cNvCxnSpPr>
          <p:nvPr/>
        </p:nvCxnSpPr>
        <p:spPr>
          <a:xfrm>
            <a:off x="7092280" y="3456384"/>
            <a:ext cx="432048" cy="108874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xão recta 92"/>
          <p:cNvCxnSpPr>
            <a:stCxn id="46" idx="3"/>
            <a:endCxn id="39" idx="2"/>
          </p:cNvCxnSpPr>
          <p:nvPr/>
        </p:nvCxnSpPr>
        <p:spPr>
          <a:xfrm>
            <a:off x="7092280" y="3456384"/>
            <a:ext cx="432048" cy="7287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xão recta 94"/>
          <p:cNvCxnSpPr>
            <a:stCxn id="46" idx="3"/>
            <a:endCxn id="38" idx="2"/>
          </p:cNvCxnSpPr>
          <p:nvPr/>
        </p:nvCxnSpPr>
        <p:spPr>
          <a:xfrm>
            <a:off x="7092280" y="3456384"/>
            <a:ext cx="432048" cy="36866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xão recta 96"/>
          <p:cNvCxnSpPr>
            <a:stCxn id="46" idx="3"/>
            <a:endCxn id="37" idx="2"/>
          </p:cNvCxnSpPr>
          <p:nvPr/>
        </p:nvCxnSpPr>
        <p:spPr>
          <a:xfrm>
            <a:off x="7092280" y="3456384"/>
            <a:ext cx="432048" cy="862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xão recta 98"/>
          <p:cNvCxnSpPr>
            <a:stCxn id="46" idx="3"/>
            <a:endCxn id="36" idx="2"/>
          </p:cNvCxnSpPr>
          <p:nvPr/>
        </p:nvCxnSpPr>
        <p:spPr>
          <a:xfrm flipV="1">
            <a:off x="7092280" y="3104964"/>
            <a:ext cx="432048" cy="35142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xão recta 100"/>
          <p:cNvCxnSpPr>
            <a:stCxn id="46" idx="3"/>
            <a:endCxn id="35" idx="2"/>
          </p:cNvCxnSpPr>
          <p:nvPr/>
        </p:nvCxnSpPr>
        <p:spPr>
          <a:xfrm flipV="1">
            <a:off x="7092280" y="2744924"/>
            <a:ext cx="432048" cy="71146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xão recta 102"/>
          <p:cNvCxnSpPr>
            <a:stCxn id="46" idx="3"/>
            <a:endCxn id="34" idx="2"/>
          </p:cNvCxnSpPr>
          <p:nvPr/>
        </p:nvCxnSpPr>
        <p:spPr>
          <a:xfrm flipV="1">
            <a:off x="7092280" y="2384884"/>
            <a:ext cx="432048" cy="10715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xão recta 105"/>
          <p:cNvCxnSpPr>
            <a:stCxn id="27" idx="3"/>
            <a:endCxn id="70" idx="2"/>
          </p:cNvCxnSpPr>
          <p:nvPr/>
        </p:nvCxnSpPr>
        <p:spPr>
          <a:xfrm flipV="1">
            <a:off x="4788024" y="1016732"/>
            <a:ext cx="144016" cy="18002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xão recta 107"/>
          <p:cNvCxnSpPr>
            <a:stCxn id="70" idx="6"/>
            <a:endCxn id="75" idx="2"/>
          </p:cNvCxnSpPr>
          <p:nvPr/>
        </p:nvCxnSpPr>
        <p:spPr>
          <a:xfrm>
            <a:off x="6516216" y="1016732"/>
            <a:ext cx="72008" cy="288032"/>
          </a:xfrm>
          <a:prstGeom prst="line">
            <a:avLst/>
          </a:prstGeom>
          <a:ln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xão recta 109"/>
          <p:cNvCxnSpPr>
            <a:stCxn id="70" idx="6"/>
            <a:endCxn id="73" idx="2"/>
          </p:cNvCxnSpPr>
          <p:nvPr/>
        </p:nvCxnSpPr>
        <p:spPr>
          <a:xfrm flipV="1">
            <a:off x="6516216" y="584684"/>
            <a:ext cx="72008" cy="432048"/>
          </a:xfrm>
          <a:prstGeom prst="line">
            <a:avLst/>
          </a:prstGeom>
          <a:ln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xão recta 111"/>
          <p:cNvCxnSpPr>
            <a:stCxn id="31" idx="3"/>
            <a:endCxn id="30" idx="2"/>
          </p:cNvCxnSpPr>
          <p:nvPr/>
        </p:nvCxnSpPr>
        <p:spPr>
          <a:xfrm>
            <a:off x="5796136" y="1808820"/>
            <a:ext cx="72008" cy="7200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100</Words>
  <Application>Microsoft Office PowerPoint</Application>
  <PresentationFormat>Apresentação no Ecrã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Susana Franco</dc:creator>
  <cp:lastModifiedBy>Susana Franco</cp:lastModifiedBy>
  <cp:revision>15</cp:revision>
  <dcterms:created xsi:type="dcterms:W3CDTF">2011-05-14T18:53:08Z</dcterms:created>
  <dcterms:modified xsi:type="dcterms:W3CDTF">2011-05-17T22:25:26Z</dcterms:modified>
</cp:coreProperties>
</file>